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81" r:id="rId6"/>
    <p:sldId id="284" r:id="rId7"/>
    <p:sldId id="282" r:id="rId8"/>
    <p:sldId id="280" r:id="rId9"/>
    <p:sldId id="283" r:id="rId10"/>
    <p:sldId id="262" r:id="rId11"/>
    <p:sldId id="285" r:id="rId12"/>
    <p:sldId id="263" r:id="rId13"/>
    <p:sldId id="264" r:id="rId14"/>
    <p:sldId id="265" r:id="rId15"/>
    <p:sldId id="266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A211CC-B5DB-41F1-BD27-D08D0BA8E8E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F4F5A4E-0E39-4DDC-9D1F-8D2F8F3F7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714752"/>
            <a:ext cx="6143668" cy="271464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smtClean="0"/>
              <a:t>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Выполнила</a:t>
            </a:r>
            <a:r>
              <a:rPr lang="ru-RU" dirty="0" smtClean="0"/>
              <a:t>: </a:t>
            </a:r>
            <a:r>
              <a:rPr lang="ru-RU" dirty="0" err="1" smtClean="0"/>
              <a:t>Чичканова</a:t>
            </a:r>
            <a:r>
              <a:rPr lang="ru-RU" dirty="0" smtClean="0"/>
              <a:t> </a:t>
            </a:r>
            <a:r>
              <a:rPr lang="ru-RU" dirty="0" smtClean="0"/>
              <a:t>А.В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172480" cy="33147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Презентация: </a:t>
            </a:r>
            <a:br>
              <a:rPr lang="ru-RU" b="1" dirty="0" smtClean="0"/>
            </a:br>
            <a:r>
              <a:rPr lang="ru-RU" b="1" dirty="0" smtClean="0"/>
              <a:t>«Пальчиковые и </a:t>
            </a:r>
            <a:r>
              <a:rPr lang="ru-RU" b="1" dirty="0" err="1"/>
              <a:t>к</a:t>
            </a:r>
            <a:r>
              <a:rPr lang="ru-RU" b="1" dirty="0" err="1" smtClean="0"/>
              <a:t>инезиологические</a:t>
            </a:r>
            <a:r>
              <a:rPr lang="ru-RU" b="1" dirty="0" smtClean="0"/>
              <a:t> игры  для умственного развития ребенка»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16976"/>
          <a:stretch>
            <a:fillRect/>
          </a:stretch>
        </p:blipFill>
        <p:spPr bwMode="auto">
          <a:xfrm>
            <a:off x="714348" y="285728"/>
            <a:ext cx="80359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ds05.infourok.ru/uploads/ex/0122/00002831-62737405/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ds05.infourok.ru/uploads/ex/0122/00002831-62737405/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9888" r="13381" b="16976"/>
          <a:stretch>
            <a:fillRect/>
          </a:stretch>
        </p:blipFill>
        <p:spPr bwMode="auto">
          <a:xfrm>
            <a:off x="428596" y="500042"/>
            <a:ext cx="836539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16976"/>
          <a:stretch>
            <a:fillRect/>
          </a:stretch>
        </p:blipFill>
        <p:spPr bwMode="auto">
          <a:xfrm>
            <a:off x="214282" y="214290"/>
            <a:ext cx="8429684" cy="65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16976"/>
          <a:stretch>
            <a:fillRect/>
          </a:stretch>
        </p:blipFill>
        <p:spPr bwMode="auto">
          <a:xfrm>
            <a:off x="214282" y="285728"/>
            <a:ext cx="8286808" cy="64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1" t="18941" r="14135" b="19501"/>
          <a:stretch>
            <a:fillRect/>
          </a:stretch>
        </p:blipFill>
        <p:spPr bwMode="auto">
          <a:xfrm>
            <a:off x="214282" y="0"/>
            <a:ext cx="5072066" cy="37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8432" t="19888" r="14644" b="18555"/>
          <a:stretch>
            <a:fillRect/>
          </a:stretch>
        </p:blipFill>
        <p:spPr bwMode="auto">
          <a:xfrm>
            <a:off x="4500562" y="2714620"/>
            <a:ext cx="46434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3381" b="18555"/>
          <a:stretch>
            <a:fillRect/>
          </a:stretch>
        </p:blipFill>
        <p:spPr bwMode="auto">
          <a:xfrm>
            <a:off x="357158" y="0"/>
            <a:ext cx="47148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8432" t="19888" r="14644" b="18555"/>
          <a:stretch>
            <a:fillRect/>
          </a:stretch>
        </p:blipFill>
        <p:spPr bwMode="auto">
          <a:xfrm>
            <a:off x="4786314" y="2285968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9888" r="14644" b="20133"/>
          <a:stretch>
            <a:fillRect/>
          </a:stretch>
        </p:blipFill>
        <p:spPr bwMode="auto">
          <a:xfrm>
            <a:off x="285720" y="571480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3381" b="16976"/>
          <a:stretch>
            <a:fillRect/>
          </a:stretch>
        </p:blipFill>
        <p:spPr bwMode="auto">
          <a:xfrm>
            <a:off x="357158" y="357166"/>
            <a:ext cx="85725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9888" r="13381" b="16976"/>
          <a:stretch>
            <a:fillRect/>
          </a:stretch>
        </p:blipFill>
        <p:spPr bwMode="auto">
          <a:xfrm>
            <a:off x="785786" y="357166"/>
            <a:ext cx="76438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3381" b="18555"/>
          <a:stretch>
            <a:fillRect/>
          </a:stretch>
        </p:blipFill>
        <p:spPr bwMode="auto">
          <a:xfrm>
            <a:off x="357158" y="285728"/>
            <a:ext cx="8501122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20133"/>
          <a:stretch>
            <a:fillRect/>
          </a:stretch>
        </p:blipFill>
        <p:spPr bwMode="auto">
          <a:xfrm>
            <a:off x="357158" y="214290"/>
            <a:ext cx="858171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9888" r="13381" b="18555"/>
          <a:stretch>
            <a:fillRect/>
          </a:stretch>
        </p:blipFill>
        <p:spPr bwMode="auto">
          <a:xfrm>
            <a:off x="642910" y="428604"/>
            <a:ext cx="78307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20133"/>
          <a:stretch>
            <a:fillRect/>
          </a:stretch>
        </p:blipFill>
        <p:spPr bwMode="auto">
          <a:xfrm>
            <a:off x="785786" y="285728"/>
            <a:ext cx="793877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678" t="18941" r="14135" b="17923"/>
          <a:stretch>
            <a:fillRect/>
          </a:stretch>
        </p:blipFill>
        <p:spPr bwMode="auto">
          <a:xfrm>
            <a:off x="642910" y="357166"/>
            <a:ext cx="815464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694" t="19888" r="13381" b="18555"/>
          <a:stretch>
            <a:fillRect/>
          </a:stretch>
        </p:blipFill>
        <p:spPr bwMode="auto">
          <a:xfrm>
            <a:off x="214282" y="357166"/>
            <a:ext cx="84452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18555"/>
          <a:stretch>
            <a:fillRect/>
          </a:stretch>
        </p:blipFill>
        <p:spPr bwMode="auto">
          <a:xfrm>
            <a:off x="642910" y="500042"/>
            <a:ext cx="789032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3381" b="18555"/>
          <a:stretch>
            <a:fillRect/>
          </a:stretch>
        </p:blipFill>
        <p:spPr bwMode="auto">
          <a:xfrm>
            <a:off x="850080" y="571480"/>
            <a:ext cx="71366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432" t="18309" r="14644" b="16976"/>
          <a:stretch>
            <a:fillRect/>
          </a:stretch>
        </p:blipFill>
        <p:spPr bwMode="auto">
          <a:xfrm>
            <a:off x="428596" y="33675"/>
            <a:ext cx="8429684" cy="65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ds05.infourok.ru/uploads/ex/0122/00002831-62737405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ds05.infourok.ru/uploads/ex/0122/00002831-62737405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5.infourok.ru/uploads/ex/0122/00002831-6273740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ds05.infourok.ru/uploads/ex/0122/00002831-62737405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ds05.infourok.ru/uploads/ex/0122/00002831-62737405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8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Презентация:  «Пальчиковые и кинезиологические игры  для умственного развития ребенка»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 «Пальчиковые и кинезиологические игры  для умственного развития ребенка»</dc:title>
  <dc:creator>User</dc:creator>
  <cp:lastModifiedBy>User</cp:lastModifiedBy>
  <cp:revision>3</cp:revision>
  <dcterms:created xsi:type="dcterms:W3CDTF">2020-10-30T14:03:17Z</dcterms:created>
  <dcterms:modified xsi:type="dcterms:W3CDTF">2020-10-30T15:12:17Z</dcterms:modified>
</cp:coreProperties>
</file>